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png" ContentType="image/png"/>
  <Default Extension="rels" ContentType="application/vnd.openxmlformats-package.relationships+xml"/>
  <Default Extension="psmdcp" ContentType="application/vnd.openxmlformats-package.core-properties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ppt/presentation.xml" Id="rId1" /><Relationship Type="http://schemas.openxmlformats.org/package/2006/relationships/metadata/core-properties" Target="/package/services/metadata/core-properties/c291b72a112649938aa8f8bf45a65220.psmdcp" Id="R9ddfdd1c53eb462c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/>
  <p:notesSz cx="6858000" cy="9144000"/>
  <p:embeddedFontLst>
    <p:embeddedFont>
      <p:font typeface="Quicksand"/>
      <p:regular r:id="rId27"/>
      <p:bold r:id="rId28"/>
    </p:embeddedFont>
    <p:embeddedFont>
      <p:font typeface="Roboto Mono"/>
      <p:regular r:id="rId29"/>
      <p:bold r:id="rId30"/>
      <p:italic r:id="rId31"/>
      <p:boldItalic r:id="rId32"/>
    </p:embeddedFont>
    <p:embeddedFont>
      <p:font typeface="Quicksand Medium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F7B6FE-283C-4847-BDBA-CFE4D6697122}">
  <a:tblStyle styleId="{6FF7B6FE-283C-4847-BDBA-CFE4D66971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Quicksand-bold.fntdata"/><Relationship Id="rId27" Type="http://schemas.openxmlformats.org/officeDocument/2006/relationships/font" Target="fonts/Quicksa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5.xml"/><Relationship Id="rId33" Type="http://schemas.openxmlformats.org/officeDocument/2006/relationships/font" Target="fonts/QuicksandMedium-regular.fntdata"/><Relationship Id="rId10" Type="http://schemas.openxmlformats.org/officeDocument/2006/relationships/slide" Target="slides/slide4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QuicksandMedium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-cc.io/curriculum" TargetMode="External"/><Relationship Id="rId3" Type="http://schemas.openxmlformats.org/officeDocument/2006/relationships/hyperlink" Target="https://www.raspberrypi.org/" TargetMode="External"/><Relationship Id="rId4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template-layout-website-blog-theme-1599667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magazine-colors-media-page-806073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fat-balls-bird-houses-food-bird-4436647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Zuletzt aktualisiert: 30-09-2021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 Ressourcen werden regelmäßig aktualisiert - die neueste Version finden Sie unter: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Diese Ressource wird von der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Raspberry Pi Foundation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unter einer Creative Commons Attribution-NonCommercial-ShareAlike 4.0 International Lizenz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lizenziert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Um eine Kopie dieser Lizenz zu sehen, besuchen Sie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creativecommons.org/licenses/by-nc-sa/4.0/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a4cb99f6c_0_19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a4cb99f6c_0_19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a4cb99f6c_0_2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a4cb99f6c_0_2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a4cb99f6c_0_23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a4cb99f6c_0_23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a4cb99f6c_0_2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a4cb99f6c_0_2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-GB" sz="10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//pixabay.com/vectors/template-layout-website-blog-theme-1599667/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a4cb99f6c_0_2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a4cb99f6c_0_2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-GB" sz="10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//pixabay.com/photos/magazine-colors-media-page-806073/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a4cb99f6c_0_2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a4cb99f6c_0_2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-GB" sz="10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//pixabay.com/photos/fat-balls-bird-houses-food-bird-4436647/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a4cb99f6c_0_24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a4cb99f6c_0_24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cb9a00e46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cb9a00e46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4c9018da4_1_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4c9018da4_1_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a4cb99f6c_0_25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a4cb99f6c_0_25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4c9018da4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4c9018da4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4c9018da4_1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b4c9018da4_1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a4cb99f6c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a4cb99f6c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4c9018da4_1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4c9018da4_1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c9018da4_1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c9018da4_1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a4cb99f6c_0_1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a4cb99f6c_0_1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a4cb99f6c_0_1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a4cb99f6c_0_1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a4cb99f6c_0_17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a4cb99f6c_0_17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a4cb99f6c_0_18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a4cb99f6c_0_18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2:1">
  <p:cSld name="TITLE_4_1_1_1_3_1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2">
  <p:cSld name="TITLE_4_1_1_1_3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1:1">
  <p:cSld name="TITLE_4_1_1_1_3_1_1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sz="28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the-cc.io/ImageProjects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11: Berechnung der Größe von Bitmap-Dateien</a:t>
            </a:r>
            <a:endParaRPr/>
          </a:p>
        </p:txBody>
      </p:sp>
      <p:sp>
        <p:nvSpPr>
          <p:cNvPr id="69" name="Google Shape;69;p12"/>
          <p:cNvSpPr txBox="1"/>
          <p:nvPr>
            <p:ph type="subTitle" idx="2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Darstellungen von Daten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body" idx="1"/>
          </p:nvPr>
        </p:nvSpPr>
        <p:spPr>
          <a:xfrm>
            <a:off x="310900" y="1170124"/>
            <a:ext cx="3502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Formel zur Berechnung der </a:t>
            </a:r>
            <a:br>
              <a:rPr lang="en-GB" sz="1600"/>
            </a:br>
            <a:r>
              <a:rPr lang="en-GB" sz="1600"/>
              <a:t>Dateigröße eines Bitmap-Bildes lautet: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44" name="Google Shape;144;p2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45" name="Google Shape;145;p21"/>
          <p:cNvSpPr txBox="1"/>
          <p:nvPr>
            <p:ph type="body" idx="2"/>
          </p:nvPr>
        </p:nvSpPr>
        <p:spPr>
          <a:xfrm>
            <a:off x="4150800" y="1170100"/>
            <a:ext cx="4680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Pixelbreite × Pixelhöhe × Farbtiefe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body" idx="1"/>
          </p:nvPr>
        </p:nvSpPr>
        <p:spPr>
          <a:xfrm>
            <a:off x="310900" y="1170124"/>
            <a:ext cx="3502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</a:t>
            </a:r>
            <a:r>
              <a:rPr lang="en-GB" sz="1600" b="1"/>
              <a:t>Dateigröße </a:t>
            </a:r>
            <a:r>
              <a:rPr lang="en-GB" sz="1600"/>
              <a:t>eines Bildes nimmt immer zu, wenn die </a:t>
            </a:r>
            <a:r>
              <a:rPr lang="en-GB" sz="1600" b="1"/>
              <a:t>Bildgröße </a:t>
            </a:r>
            <a:r>
              <a:rPr lang="en-GB" sz="1600"/>
              <a:t>oder die </a:t>
            </a:r>
            <a:r>
              <a:rPr lang="en-GB" sz="1600" b="1"/>
              <a:t>Farbtiefe </a:t>
            </a:r>
            <a:r>
              <a:rPr lang="en-GB" sz="1600"/>
              <a:t>zunimmt.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52" name="Google Shape;152;p2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53" name="Google Shape;153;p22"/>
          <p:cNvSpPr txBox="1"/>
          <p:nvPr>
            <p:ph type="body" idx="2"/>
          </p:nvPr>
        </p:nvSpPr>
        <p:spPr>
          <a:xfrm>
            <a:off x="4150800" y="1170100"/>
            <a:ext cx="4680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Pixelbreite × Pixelhöhe × Farbtiefe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body" idx="1"/>
          </p:nvPr>
        </p:nvSpPr>
        <p:spPr>
          <a:xfrm>
            <a:off x="310900" y="1170124"/>
            <a:ext cx="3502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Die Dateigröße </a:t>
            </a:r>
            <a:r>
              <a:rPr lang="en-GB" sz="1600"/>
              <a:t>wird immer etwas größer sein </a:t>
            </a:r>
            <a:br>
              <a:rPr lang="en-GB" sz="1600"/>
            </a:br>
            <a:r>
              <a:rPr lang="en-GB" sz="1600"/>
              <a:t>etwas größer als die durch die Formel ermittelte Größe, da </a:t>
            </a:r>
            <a:r>
              <a:rPr lang="en-GB" sz="1600"/>
              <a:t>die</a:t>
            </a:r>
            <a:r>
              <a:rPr lang="en-GB" sz="1600"/>
              <a:t> Datei </a:t>
            </a:r>
            <a:r>
              <a:rPr lang="en-GB" sz="1600"/>
              <a:t>auch die </a:t>
            </a:r>
            <a:r>
              <a:rPr lang="en-GB" sz="1600" b="1"/>
              <a:t>Metadaten </a:t>
            </a:r>
            <a:r>
              <a:rPr lang="en-GB" sz="1600"/>
              <a:t>enthält</a:t>
            </a:r>
            <a:r>
              <a:rPr lang="en-GB" sz="1600"/>
              <a:t>. </a:t>
            </a:r>
            <a:r>
              <a:rPr lang="en-GB" sz="1600"/>
              <a:t>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60" name="Google Shape;160;p2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61" name="Google Shape;161;p23"/>
          <p:cNvSpPr txBox="1"/>
          <p:nvPr>
            <p:ph type="body" idx="2"/>
          </p:nvPr>
        </p:nvSpPr>
        <p:spPr>
          <a:xfrm>
            <a:off x="4150800" y="1170100"/>
            <a:ext cx="4680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Pixelbreite × Pixelhöhe × Farbtiefe</a:t>
            </a:r>
            <a:endParaRPr sz="16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00" y="2458688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Die Dateigröße </a:t>
            </a:r>
            <a:r>
              <a:rPr lang="en-GB" sz="1600"/>
              <a:t>ist ein wichtiger Faktor, der bei der Entscheidung über die </a:t>
            </a:r>
            <a:r>
              <a:rPr lang="en-GB" sz="1600" b="1"/>
              <a:t>Bildgröße </a:t>
            </a:r>
            <a:r>
              <a:rPr lang="en-GB" sz="1600"/>
              <a:t>und die </a:t>
            </a:r>
            <a:r>
              <a:rPr lang="en-GB" sz="1600" b="1"/>
              <a:t>Farbtiefe </a:t>
            </a:r>
            <a:r>
              <a:rPr lang="en-GB" sz="1600"/>
              <a:t>eines Bildes </a:t>
            </a:r>
            <a:r>
              <a:rPr lang="en-GB" sz="1600"/>
              <a:t>zu berücksichtigen ist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Wenn das Bild auf einer </a:t>
            </a:r>
            <a:r>
              <a:rPr lang="en-GB" sz="1600" b="1"/>
              <a:t>Website </a:t>
            </a:r>
            <a:r>
              <a:rPr lang="en-GB" sz="1600"/>
              <a:t>erscheinen soll</a:t>
            </a:r>
            <a:r>
              <a:rPr lang="en-GB" sz="1600"/>
              <a:t>, </a:t>
            </a:r>
            <a:r>
              <a:rPr lang="en-GB" sz="1600"/>
              <a:t>muss es schnell geladen werden. Eine große Dateigröße verschlechtert das Erlebnis des Nutzers.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69" name="Google Shape;169;p2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0" cy="27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Wenn das Bild in einer </a:t>
            </a:r>
            <a:r>
              <a:rPr lang="en-GB" sz="1600" b="1"/>
              <a:t>Zeitschrift </a:t>
            </a:r>
            <a:r>
              <a:rPr lang="en-GB" sz="1600"/>
              <a:t>verwendet werden soll</a:t>
            </a:r>
            <a:r>
              <a:rPr lang="en-GB" sz="1600"/>
              <a:t>, ist eine hohe Qualität äußerst wichtig.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In diesem Szenario sollte die Qualität des Bildes nicht </a:t>
            </a:r>
            <a:r>
              <a:rPr lang="en-GB" sz="1600"/>
              <a:t>dadurch </a:t>
            </a:r>
            <a:r>
              <a:rPr lang="en-GB" sz="1600"/>
              <a:t>beeinträchtigt </a:t>
            </a:r>
            <a:r>
              <a:rPr lang="en-GB" sz="1600"/>
              <a:t>werden, dass man versucht, die Dateigröße </a:t>
            </a:r>
            <a:r>
              <a:rPr lang="en-GB" sz="1600"/>
              <a:t>unnötig klein zu </a:t>
            </a:r>
            <a:r>
              <a:rPr lang="en-GB" sz="1600"/>
              <a:t>halten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77" name="Google Shape;177;p2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25"/>
            <a:ext cx="4096500" cy="273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Wenn Sie ein </a:t>
            </a:r>
            <a:r>
              <a:rPr lang="en-GB" sz="1600" b="1"/>
              <a:t>Gerät </a:t>
            </a:r>
            <a:r>
              <a:rPr lang="en-GB" sz="1600"/>
              <a:t>entwickeln würden</a:t>
            </a:r>
            <a:r>
              <a:rPr lang="en-GB" sz="1600"/>
              <a:t>, das </a:t>
            </a:r>
            <a:r>
              <a:rPr lang="en-GB" sz="1600" b="1"/>
              <a:t>alle 15 Sekunden </a:t>
            </a:r>
            <a:r>
              <a:rPr lang="en-GB" sz="1600"/>
              <a:t>Bilder </a:t>
            </a:r>
            <a:r>
              <a:rPr lang="en-GB" sz="1600"/>
              <a:t>von einem Vogelfutterhäuschen </a:t>
            </a:r>
            <a:r>
              <a:rPr lang="en-GB" sz="1600"/>
              <a:t>macht</a:t>
            </a:r>
            <a:r>
              <a:rPr lang="en-GB" sz="1600"/>
              <a:t>, müssten Sie die </a:t>
            </a:r>
            <a:r>
              <a:rPr lang="en-GB" sz="1600" b="1"/>
              <a:t>Dateigröße </a:t>
            </a:r>
            <a:r>
              <a:rPr lang="en-GB" sz="1600"/>
              <a:t>sorgfältig </a:t>
            </a:r>
            <a:r>
              <a:rPr lang="en-GB" sz="1600"/>
              <a:t>abwägen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Sie müssen </a:t>
            </a:r>
            <a:r>
              <a:rPr lang="en-GB" sz="1600" b="1"/>
              <a:t>berechnen</a:t>
            </a:r>
            <a:r>
              <a:rPr lang="en-GB" sz="1600"/>
              <a:t>, wie viele Bilder auf dem Gerät gespeichert werden können, bevor es voll ist.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Sie müssen auch die </a:t>
            </a:r>
            <a:r>
              <a:rPr lang="en-GB" sz="1600" b="1"/>
              <a:t>Qualität </a:t>
            </a:r>
            <a:r>
              <a:rPr lang="en-GB" sz="1600"/>
              <a:t>der Bilder </a:t>
            </a:r>
            <a:r>
              <a:rPr lang="en-GB" sz="1600"/>
              <a:t>berücksichtigen</a:t>
            </a:r>
            <a:r>
              <a:rPr lang="en-GB" sz="1600"/>
              <a:t>. Wird das Gerät Bilder in guter Qualität von den Vögeln aufnehmen?</a:t>
            </a:r>
            <a:endParaRPr/>
          </a:p>
        </p:txBody>
      </p:sp>
      <p:sp>
        <p:nvSpPr>
          <p:cNvPr id="184" name="Google Shape;184;p2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85" name="Google Shape;185;p2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0" cy="2547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Verwenden Sie das </a:t>
            </a:r>
            <a:r>
              <a:rPr lang="en-GB" sz="1600" b="1"/>
              <a:t>Aufgabenblatt</a:t>
            </a:r>
            <a:r>
              <a:rPr lang="en-GB" sz="1600"/>
              <a:t>, um die Dateigröße verschiedener Bitmap-Bilder zu berechnen. </a:t>
            </a:r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93" name="Google Shape;193;p2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99" y="385670"/>
            <a:ext cx="4096500" cy="437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solidFill>
                  <a:schemeClr val="hlink"/>
                </a:solidFill>
                <a:hlinkClick r:id="rId3"/>
              </a:rPr>
              <a:t>the-cc.io/ImageProjects</a:t>
            </a:r>
            <a:endParaRPr sz="1200"/>
          </a:p>
        </p:txBody>
      </p:sp>
      <p:sp>
        <p:nvSpPr>
          <p:cNvPr id="200" name="Google Shape;200;p2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Verwenden Sie das </a:t>
            </a:r>
            <a:r>
              <a:rPr lang="en-GB" sz="1600" b="1"/>
              <a:t>Arbeitsblatt</a:t>
            </a:r>
            <a:r>
              <a:rPr lang="en-GB" sz="1600"/>
              <a:t>, um eine Idee für ein Projekt zu entwickeln, das </a:t>
            </a:r>
            <a:r>
              <a:rPr lang="en-GB" sz="1600" b="1"/>
              <a:t>Bilder </a:t>
            </a:r>
            <a:r>
              <a:rPr lang="en-GB" sz="1600"/>
              <a:t>benötigt</a:t>
            </a:r>
            <a:r>
              <a:rPr lang="en-GB" sz="1600"/>
              <a:t>. </a:t>
            </a:r>
            <a:r>
              <a:rPr lang="en-GB" sz="1600"/>
              <a:t>Entscheiden Sie sich für die </a:t>
            </a:r>
            <a:r>
              <a:rPr lang="en-GB" sz="1600" b="1"/>
              <a:t>Auflösung </a:t>
            </a:r>
            <a:r>
              <a:rPr lang="en-GB" sz="1600"/>
              <a:t>und </a:t>
            </a:r>
            <a:r>
              <a:rPr lang="en-GB" sz="1600" b="1"/>
              <a:t>Farbtiefe </a:t>
            </a:r>
            <a:r>
              <a:rPr lang="en-GB" sz="1600"/>
              <a:t>der Bilder, die Sie für Ihr Projekt verwenden wollen.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Ihr Projekt ist begrenzt. Sie haben nur ein </a:t>
            </a:r>
            <a:r>
              <a:rPr lang="en-GB" sz="1600"/>
              <a:t>500-MB-Flash-Laufwerk zum Speichern der Bilder.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Sie können </a:t>
            </a:r>
            <a:r>
              <a:rPr lang="en-GB" sz="1600"/>
              <a:t>sich </a:t>
            </a:r>
            <a:r>
              <a:rPr lang="en-GB" sz="1600"/>
              <a:t>auf der </a:t>
            </a:r>
            <a:r>
              <a:rPr lang="en-GB" sz="1600" b="1"/>
              <a:t>Projektseite</a:t>
            </a:r>
            <a:r>
              <a:rPr lang="en-GB" sz="1600" b="1"/>
              <a:t> der Raspberry Pi Foundation </a:t>
            </a:r>
            <a:r>
              <a:rPr lang="en-GB" sz="1600"/>
              <a:t>inspirieren lassen. </a:t>
            </a:r>
            <a:endParaRPr sz="16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 Projekt entwerfen</a:t>
            </a:r>
            <a:endParaRPr/>
          </a:p>
        </p:txBody>
      </p:sp>
      <p:sp>
        <p:nvSpPr>
          <p:cNvPr id="202" name="Google Shape;202;p2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775" y="1718025"/>
            <a:ext cx="3861326" cy="31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Wählen Sie </a:t>
            </a:r>
            <a:r>
              <a:rPr lang="en-GB" sz="1600"/>
              <a:t>für </a:t>
            </a:r>
            <a:r>
              <a:rPr lang="en-GB" sz="1600" b="1"/>
              <a:t>jedes </a:t>
            </a:r>
            <a:r>
              <a:rPr lang="en-GB" sz="1600"/>
              <a:t>der auf der rechten Seite beschriebenen Szenarien die am besten geeignete </a:t>
            </a:r>
            <a:r>
              <a:rPr lang="en-GB" sz="1600" b="1"/>
              <a:t>Farbtiefe </a:t>
            </a:r>
            <a:r>
              <a:rPr lang="en-GB" sz="1600"/>
              <a:t>und </a:t>
            </a:r>
            <a:r>
              <a:rPr lang="en-GB" sz="1600" b="1"/>
              <a:t>Auflösung </a:t>
            </a:r>
            <a:r>
              <a:rPr lang="en-GB" sz="1600"/>
              <a:t>aus </a:t>
            </a:r>
            <a:r>
              <a:rPr lang="en-GB" sz="1600"/>
              <a:t>diesen Optionen</a:t>
            </a:r>
            <a:r>
              <a:rPr lang="en-GB" sz="1600"/>
              <a:t>: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Farbtiefe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1-Bit-Schwarzweiß, 8-Bit-Schwarzweiß, 8-Bit-Farbe oder 24-Bit-Farbe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Auflösung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Niedrig, hoch oder sehr hoch</a:t>
            </a:r>
            <a:endParaRPr sz="1600"/>
          </a:p>
        </p:txBody>
      </p:sp>
      <p:sp>
        <p:nvSpPr>
          <p:cNvPr id="209" name="Google Shape;209;p29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Szenarien:</a:t>
            </a:r>
            <a:endParaRPr sz="1600" b="1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lphaUcPeriod"/>
            </a:pPr>
            <a:r>
              <a:rPr lang="en-GB" sz="1600"/>
              <a:t>Ein Foto, das Sie auf Ihrer Website zeigen können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GB" sz="1600"/>
              <a:t>Ein Foto, das Sie Ihrer Familie nach einem besonderen Anlass per E-Mail schicken können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GB" sz="1600"/>
              <a:t>Ein Foto zum Aushängen als Großplakat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GB" sz="1600"/>
              <a:t>Ein Foto, das Sie für Ihren Avatar in </a:t>
            </a:r>
            <a:r>
              <a:rPr lang="en-GB" sz="1600"/>
              <a:t>einem Spiel </a:t>
            </a:r>
            <a:r>
              <a:rPr lang="en-GB" sz="1600"/>
              <a:t>verwenden können</a:t>
            </a:r>
            <a:endParaRPr sz="1400"/>
          </a:p>
        </p:txBody>
      </p:sp>
      <p:sp>
        <p:nvSpPr>
          <p:cNvPr id="210" name="Google Shape;210;p2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sollten Sie wählen? (Nachdenken, schreiben, Paare bilden, teilen)</a:t>
            </a:r>
            <a:endParaRPr/>
          </a:p>
        </p:txBody>
      </p:sp>
      <p:sp>
        <p:nvSpPr>
          <p:cNvPr id="211" name="Google Shape;211;p2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sollten Sie wählen? (Nachdenken, schreiben, Paare bilden, teilen)</a:t>
            </a:r>
            <a:endParaRPr/>
          </a:p>
        </p:txBody>
      </p:sp>
      <p:sp>
        <p:nvSpPr>
          <p:cNvPr id="217" name="Google Shape;217;p3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  <p:graphicFrame>
        <p:nvGraphicFramePr>
          <p:cNvPr id="218" name="Google Shape;218;p30"/>
          <p:cNvGraphicFramePr/>
          <p:nvPr/>
        </p:nvGraphicFramePr>
        <p:xfrm>
          <a:off x="311388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1884725"/>
                <a:gridCol w="3169100"/>
                <a:gridCol w="3467400"/>
              </a:tblGrid>
              <a:tr h="269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Farbtiefe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Auflösung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99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A. Website-Foto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8-Bit-Farbe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die Ladezeit der Seite ist wichtig, und wenn es sich nicht um eine Fotoseite handelt, brauchen Sie nicht die beste Qualität.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Mittel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die Ladezeit der Seite ist wichtig, und es macht keinen Sinn, ein Bild hochzuladen, das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größer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ist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als es angezeigt werden soll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B. Foto per E-Mail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24-Bit-Farben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sie wollen es vielleicht drucken, also sollten Sie alle Farben behalten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Hoch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sie wollen es vielleicht drucken, also sollten Sie eine hohe Auflösung wählen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C. Großes Poster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24-Bit-Farbe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oder höher - die Druckqualität ist sehr wichtig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Sehr hoch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es muss in einem sehr großen Format gedruckt werden, daher müssen Sie die maximale Anzahl von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Pixeln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beibehalten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7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D. Avatar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8-Bit-Farben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Sie werden nicht in der Lage sein, viele verschiedene Farben zu unterscheiden, wenn das Bild sehr klein ist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Gering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 es macht keinen Sinn, ein Bild hochzuladen, das größer ist als es angezeigt werden soll.</a:t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sind </a:t>
            </a:r>
            <a:r>
              <a:rPr lang="en-GB" b="1"/>
              <a:t>Metadaten</a:t>
            </a:r>
            <a:r>
              <a:rPr lang="en-GB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Nennen Sie </a:t>
            </a:r>
            <a:r>
              <a:rPr lang="en-GB" b="1"/>
              <a:t>drei Beispiele </a:t>
            </a:r>
            <a:r>
              <a:rPr lang="en-GB"/>
              <a:t>für Metadaten, die auf Bilder angewendet werden können.</a:t>
            </a:r>
            <a:endParaRPr/>
          </a:p>
        </p:txBody>
      </p:sp>
      <p:sp>
        <p:nvSpPr>
          <p:cNvPr id="75" name="Google Shape;75;p1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Metadaten</a:t>
            </a:r>
            <a:endParaRPr/>
          </a:p>
        </p:txBody>
      </p:sp>
      <p:sp>
        <p:nvSpPr>
          <p:cNvPr id="76" name="Google Shape;76;p1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Berechnet die Dateigrößen von Bitmaps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Überlegung, wie </a:t>
            </a:r>
            <a:r>
              <a:rPr lang="en-GB"/>
              <a:t>sich </a:t>
            </a:r>
            <a:r>
              <a:rPr lang="en-GB"/>
              <a:t>Auflösung und Farbtiefe </a:t>
            </a:r>
            <a:r>
              <a:rPr lang="en-GB"/>
              <a:t>auf die Dateigröße </a:t>
            </a:r>
            <a:r>
              <a:rPr lang="en-GB"/>
              <a:t>auswirken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Nächste Lektion</a:t>
            </a:r>
            <a:endParaRPr/>
          </a:p>
        </p:txBody>
      </p:sp>
      <p:sp>
        <p:nvSpPr>
          <p:cNvPr id="225" name="Google Shape;225;p31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der nächsten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Lernen, wie Töne mit binären Ziffern dargestellt werden</a:t>
            </a:r>
            <a:endParaRPr/>
          </a:p>
        </p:txBody>
      </p:sp>
      <p:sp>
        <p:nvSpPr>
          <p:cNvPr id="226" name="Google Shape;226;p3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Zusammenfassung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sind </a:t>
            </a:r>
            <a:r>
              <a:rPr lang="en-GB" b="1"/>
              <a:t>Metadaten</a:t>
            </a:r>
            <a:r>
              <a:rPr lang="en-GB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Nennen Sie </a:t>
            </a:r>
            <a:r>
              <a:rPr lang="en-GB" b="1"/>
              <a:t>drei Beispiele </a:t>
            </a:r>
            <a:r>
              <a:rPr lang="en-GB"/>
              <a:t>für Metadaten, die auf Bilder angewendet werden können.</a:t>
            </a:r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Metadaten</a:t>
            </a:r>
            <a:endParaRPr/>
          </a:p>
        </p:txBody>
      </p:sp>
      <p:sp>
        <p:nvSpPr>
          <p:cNvPr id="83" name="Google Shape;83;p1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  <p:sp>
        <p:nvSpPr>
          <p:cNvPr id="84" name="Google Shape;84;p14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Metadaten sind "Daten über Daten".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Beispiele: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Bildabmessungen (</a:t>
            </a:r>
            <a:r>
              <a:rPr lang="en-GB"/>
              <a:t>z. B. Breite in Pixel, Höhe in Pixel)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Farbtiefe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Dateiformat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Datum und Uhrzeit der Erstellung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Geografischer Ort der Erstellung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Details über das Gerät, mit dem das Bild erstellt wurde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Kameraeinstellungen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lernen Sie: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Berechnen der Dateigröße von Bitmaps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Anhand von Beispielen beschreiben, wie die Anzahl der Pixel und die Farbtiefe die Dateigröße eines Bitmap-Bildes beeinflussen können</a:t>
            </a:r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11: Berechnung der Größe von Bitmap-Dateien 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15"/>
          <p:cNvSpPr txBox="1"/>
          <p:nvPr>
            <p:ph type="subTitle" idx="2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Zielsetzungen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300" y="3648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body" idx="1"/>
          </p:nvPr>
        </p:nvSpPr>
        <p:spPr>
          <a:xfrm>
            <a:off x="310900" y="1170125"/>
            <a:ext cx="35649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Dieses Bild enthält </a:t>
            </a:r>
            <a:r>
              <a:rPr lang="en-GB" sz="1600" b="1"/>
              <a:t>8 × 8 </a:t>
            </a:r>
            <a:r>
              <a:rPr lang="en-GB" sz="1600"/>
              <a:t>Pixel.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Jedes Pixel entspricht </a:t>
            </a:r>
            <a:r>
              <a:rPr lang="en-GB" sz="1600" b="1"/>
              <a:t>1 Bit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Wie groß könnte die Dateigröße dieses Bildes in Bits sein?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99" name="Google Shape;99;p1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4076488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Google Shape;101;p16"/>
          <p:cNvGraphicFramePr/>
          <p:nvPr/>
        </p:nvGraphicFramePr>
        <p:xfrm>
          <a:off x="6551100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body" idx="1"/>
          </p:nvPr>
        </p:nvSpPr>
        <p:spPr>
          <a:xfrm>
            <a:off x="310900" y="1170125"/>
            <a:ext cx="35649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Dieses Bild enthält </a:t>
            </a:r>
            <a:r>
              <a:rPr lang="en-GB" sz="1600" b="1"/>
              <a:t>8 × 8 </a:t>
            </a:r>
            <a:r>
              <a:rPr lang="en-GB" sz="1600"/>
              <a:t>Pixel.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Jedes Pixel entspricht </a:t>
            </a:r>
            <a:r>
              <a:rPr lang="en-GB" sz="1600" b="1"/>
              <a:t>1 Bit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Wie groß könnte die Dateigröße dieses Bildes in Bits sein?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8 × 8 = 64 Pixel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64 × 1 Bit = 64 Bits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08" name="Google Shape;108;p1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109" name="Google Shape;109;p17"/>
          <p:cNvGraphicFramePr/>
          <p:nvPr/>
        </p:nvGraphicFramePr>
        <p:xfrm>
          <a:off x="4076488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Google Shape;110;p17"/>
          <p:cNvGraphicFramePr/>
          <p:nvPr/>
        </p:nvGraphicFramePr>
        <p:xfrm>
          <a:off x="6551100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body" idx="1"/>
          </p:nvPr>
        </p:nvSpPr>
        <p:spPr>
          <a:xfrm>
            <a:off x="310900" y="1170125"/>
            <a:ext cx="35649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Was sind 64 Bit in Bytes?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64 ÷ 8 = 8 Bytes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17" name="Google Shape;117;p1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118" name="Google Shape;118;p18"/>
          <p:cNvGraphicFramePr/>
          <p:nvPr/>
        </p:nvGraphicFramePr>
        <p:xfrm>
          <a:off x="4076488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Google Shape;119;p18"/>
          <p:cNvGraphicFramePr/>
          <p:nvPr/>
        </p:nvGraphicFramePr>
        <p:xfrm>
          <a:off x="6551100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</a:t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body" idx="1"/>
          </p:nvPr>
        </p:nvSpPr>
        <p:spPr>
          <a:xfrm>
            <a:off x="310900" y="1170125"/>
            <a:ext cx="35649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Hier ist ein weiteres Bitmap-Bild.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Dieses Bild enthält </a:t>
            </a:r>
            <a:r>
              <a:rPr lang="en-GB" sz="1600" b="1"/>
              <a:t>8 × 8 Pixel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Jedes Pixel entspricht </a:t>
            </a:r>
            <a:r>
              <a:rPr lang="en-GB" sz="1600" b="1"/>
              <a:t>2 Bit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Wie groß könnte die Dateigröße dieses Bildes in Bits sein?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26" name="Google Shape;126;p1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127" name="Google Shape;127;p19"/>
          <p:cNvGraphicFramePr/>
          <p:nvPr/>
        </p:nvGraphicFramePr>
        <p:xfrm>
          <a:off x="4076488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" name="Google Shape;128;p19"/>
          <p:cNvGraphicFramePr/>
          <p:nvPr/>
        </p:nvGraphicFramePr>
        <p:xfrm>
          <a:off x="6551100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body" idx="1"/>
          </p:nvPr>
        </p:nvSpPr>
        <p:spPr>
          <a:xfrm>
            <a:off x="310900" y="1170125"/>
            <a:ext cx="35649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Hier ist ein weiteres Bitmap-Bild.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Dieses Bild enthält </a:t>
            </a:r>
            <a:r>
              <a:rPr lang="en-GB" sz="1600" b="1"/>
              <a:t>8 × 8 Pixel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Jedes Pixel entspricht </a:t>
            </a:r>
            <a:r>
              <a:rPr lang="en-GB" sz="1600" b="1"/>
              <a:t>2 Bit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Wie groß könnte die Dateigröße dieses Bildes in Bits sein?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8 × 8 = 64 Pixel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latin typeface="Roboto Mono"/>
                <a:ea typeface="Roboto Mono"/>
                <a:cs typeface="Roboto Mono"/>
                <a:sym typeface="Roboto Mono"/>
              </a:rPr>
              <a:t>64 × 2 Bits = 128 Bits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Dateigröße</a:t>
            </a:r>
            <a:endParaRPr/>
          </a:p>
        </p:txBody>
      </p:sp>
      <p:sp>
        <p:nvSpPr>
          <p:cNvPr id="135" name="Google Shape;135;p2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aphicFrame>
        <p:nvGraphicFramePr>
          <p:cNvPr id="136" name="Google Shape;136;p20"/>
          <p:cNvGraphicFramePr/>
          <p:nvPr/>
        </p:nvGraphicFramePr>
        <p:xfrm>
          <a:off x="4076488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Google Shape;137;p20"/>
          <p:cNvGraphicFramePr/>
          <p:nvPr/>
        </p:nvGraphicFramePr>
        <p:xfrm>
          <a:off x="6551100" y="1444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{6FF7B6FE-283C-4847-BDBA-CFE4D6697122}</a:tableStyleId>
              </a:tblPr>
              <a:tblGrid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  <a:gridCol w="282400"/>
              </a:tblGrid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9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11</a:t>
                      </a:r>
                      <a:endParaRPr sz="12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45725" marR="45725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